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9" r:id="rId6"/>
    <p:sldId id="258" r:id="rId7"/>
    <p:sldId id="262" r:id="rId8"/>
    <p:sldId id="260" r:id="rId9"/>
    <p:sldId id="261" r:id="rId10"/>
    <p:sldId id="263" r:id="rId11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891" userDrawn="1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523" autoAdjust="0"/>
  </p:normalViewPr>
  <p:slideViewPr>
    <p:cSldViewPr showGuides="1">
      <p:cViewPr varScale="1">
        <p:scale>
          <a:sx n="75" d="100"/>
          <a:sy n="75" d="100"/>
        </p:scale>
        <p:origin x="284" y="60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891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C3AB43-A716-41D3-8542-E2B83FF90C30}" type="datetime1">
              <a:rPr lang="es-ES" smtClean="0"/>
              <a:t>28/05/2021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415C8-EA5F-40DA-B692-F57629F0830E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09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8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92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 rtl="0"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>
            <a:lvl1pPr>
              <a:defRPr/>
            </a:lvl1pPr>
          </a:lstStyle>
          <a:p>
            <a:fld id="{D3E5EB10-21A3-46AF-9F87-719B4871B7E9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150DC9-D51B-4532-9742-17D563F7B844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5D6C72-29E8-4745-90E7-3DCDC3BB08B1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582301-5656-41C5-859E-C3578B1613A0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 rtl="0">
              <a:defRPr sz="5400" b="1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063A5B-0A71-4EE0-8ADD-6A894F185F26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0A9B6-D611-4A47-BC84-432D674749BC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9FB027-3733-4D18-9487-B5EE970DC99F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4CDD08-FBA2-4EDF-8E1E-C931D29CAE1C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EEC9CC-5F6E-41D6-9BA1-1B03DDFF2A74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 rtl="0">
              <a:defRPr sz="36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3776FF-CBB8-47A4-90DF-2EBF2E3DC8FF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FD2ED8E-5314-4CC6-97E3-FFA8A74630E9}" type="datetime1">
              <a:rPr lang="es-ES" noProof="0" smtClean="0"/>
              <a:pPr/>
              <a:t>28/05/2021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o31Flk7Z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educaplay.com/recursos-educativos/9354271-holograma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HOLOGRAMA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1028" name="Picture 4" descr="Holograma 3D Para Eventos y Ferias - Hologram3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3645024"/>
            <a:ext cx="3162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>
              <a:buNone/>
            </a:pPr>
            <a:r>
              <a:rPr lang="es-ES" dirty="0" smtClean="0"/>
              <a:t>El </a:t>
            </a:r>
            <a:r>
              <a:rPr lang="es-ES" dirty="0"/>
              <a:t>objetivo </a:t>
            </a:r>
            <a:r>
              <a:rPr lang="es-ES" dirty="0" smtClean="0"/>
              <a:t>es </a:t>
            </a:r>
            <a:r>
              <a:rPr lang="es-ES" dirty="0"/>
              <a:t>persuadir </a:t>
            </a:r>
            <a:r>
              <a:rPr lang="es-ES" dirty="0" smtClean="0"/>
              <a:t>en </a:t>
            </a:r>
            <a:r>
              <a:rPr lang="es-ES" dirty="0"/>
              <a:t>las personas que usan la tecnología como instrumento de </a:t>
            </a:r>
            <a:r>
              <a:rPr lang="es-ES" dirty="0" smtClean="0"/>
              <a:t>aprendizaje, la utilidad de los hologramas ya que nos permite </a:t>
            </a:r>
            <a:r>
              <a:rPr lang="es-ES" dirty="0"/>
              <a:t>la proyección de ideas mediante imágenes las cuales pueden ser usadas en el proceso de </a:t>
            </a:r>
            <a:r>
              <a:rPr lang="es-ES" dirty="0" smtClean="0"/>
              <a:t>enseñanza-aprendizaje</a:t>
            </a:r>
            <a:r>
              <a:rPr lang="es-ES" dirty="0"/>
              <a:t> </a:t>
            </a:r>
            <a:r>
              <a:rPr lang="es-ES" dirty="0" smtClean="0"/>
              <a:t>como </a:t>
            </a:r>
            <a:r>
              <a:rPr lang="es-ES" dirty="0"/>
              <a:t>recurso que se pueden utilizar hoy en día para mostrar hechos o culturas </a:t>
            </a:r>
            <a:r>
              <a:rPr lang="es-ES" dirty="0" smtClean="0"/>
              <a:t>y mas, mediante </a:t>
            </a:r>
            <a:r>
              <a:rPr lang="es-ES" dirty="0"/>
              <a:t>un efecto </a:t>
            </a:r>
            <a:r>
              <a:rPr lang="es-ES" dirty="0" smtClean="0"/>
              <a:t>tridimensional.</a:t>
            </a:r>
            <a:endParaRPr lang="es-ES" dirty="0"/>
          </a:p>
        </p:txBody>
      </p:sp>
      <p:pic>
        <p:nvPicPr>
          <p:cNvPr id="4098" name="Picture 2" descr="Hologramas y Realidad Virtual – deral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3789040"/>
            <a:ext cx="3314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Quién inventó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>
              <a:buNone/>
            </a:pPr>
            <a:r>
              <a:rPr lang="es-ES" dirty="0"/>
              <a:t>La holografía inventada por el Ingeniero Húngaro Denis </a:t>
            </a:r>
            <a:r>
              <a:rPr lang="es-ES" dirty="0" err="1" smtClean="0"/>
              <a:t>Gabo</a:t>
            </a:r>
            <a:r>
              <a:rPr lang="es-ES" dirty="0" smtClean="0"/>
              <a:t>.</a:t>
            </a:r>
            <a:endParaRPr lang="es-ES" dirty="0"/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r>
              <a:rPr lang="es-ES" dirty="0"/>
              <a:t>La holografía o visión gráfica es una técnica avanzada de fotografía que consiste en </a:t>
            </a:r>
            <a:r>
              <a:rPr lang="es-ES" sz="2400" b="1" dirty="0"/>
              <a:t>crear imágenes tridimensionales </a:t>
            </a:r>
            <a:r>
              <a:rPr lang="es-ES" dirty="0"/>
              <a:t>basada en el empleo de la luz. Para esto se utiliza </a:t>
            </a:r>
            <a:r>
              <a:rPr lang="es-ES" b="1" dirty="0"/>
              <a:t>un rayo láser </a:t>
            </a:r>
            <a:r>
              <a:rPr lang="es-ES" dirty="0"/>
              <a:t>que graba microscópicamente una película fotosensible.</a:t>
            </a:r>
            <a:endParaRPr lang="es-ES" dirty="0" smtClean="0"/>
          </a:p>
        </p:txBody>
      </p:sp>
      <p:pic>
        <p:nvPicPr>
          <p:cNvPr id="2050" name="Picture 2" descr="Diseñan un holograma que no sólo se puede ver, también se puede tocar y  hasta oler - V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4005064"/>
            <a:ext cx="2247162" cy="14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IMPORTANTE  SABER…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Al </a:t>
            </a:r>
            <a:r>
              <a:rPr lang="es-EC" dirty="0"/>
              <a:t>mirar un holograma el espectador tiene la impresión de ver, a través de una </a:t>
            </a:r>
            <a:r>
              <a:rPr lang="es-EC" b="1" dirty="0"/>
              <a:t>placa de vidrio</a:t>
            </a:r>
            <a:r>
              <a:rPr lang="es-EC" dirty="0"/>
              <a:t>, un objeto realmente existente y puede observarlo desde diferentes </a:t>
            </a:r>
            <a:r>
              <a:rPr lang="es-EC" b="1" dirty="0"/>
              <a:t>ángulos. </a:t>
            </a:r>
            <a:endParaRPr lang="es-EC" b="1" dirty="0"/>
          </a:p>
          <a:p>
            <a:r>
              <a:rPr lang="es-EC" dirty="0" smtClean="0"/>
              <a:t>El </a:t>
            </a:r>
            <a:r>
              <a:rPr lang="es-EC" dirty="0"/>
              <a:t>holograma refleja las </a:t>
            </a:r>
            <a:r>
              <a:rPr lang="es-EC" b="1" dirty="0"/>
              <a:t>zonas de luz y sombra</a:t>
            </a:r>
            <a:r>
              <a:rPr lang="es-EC" dirty="0"/>
              <a:t>, y </a:t>
            </a:r>
            <a:r>
              <a:rPr lang="es-EC" dirty="0" smtClean="0"/>
              <a:t>la </a:t>
            </a:r>
            <a:r>
              <a:rPr lang="es-EC" b="1" dirty="0" smtClean="0"/>
              <a:t>textura</a:t>
            </a:r>
            <a:r>
              <a:rPr lang="es-EC" dirty="0" smtClean="0"/>
              <a:t> del material resulta </a:t>
            </a:r>
            <a:r>
              <a:rPr lang="es-EC" dirty="0"/>
              <a:t>visible, lo que acrecienta la impresión de relieve. </a:t>
            </a:r>
            <a:endParaRPr lang="es-EC" dirty="0" smtClean="0"/>
          </a:p>
          <a:p>
            <a:r>
              <a:rPr lang="es-EC" dirty="0" smtClean="0"/>
              <a:t>En </a:t>
            </a:r>
            <a:r>
              <a:rPr lang="es-EC" dirty="0"/>
              <a:t>realidad, el objeto no existe en la placa holográfica, pero crea la ilusión óptica de su presencia ya que el holograma envía al espectador </a:t>
            </a:r>
            <a:r>
              <a:rPr lang="es-EC" b="1" dirty="0"/>
              <a:t>ondas luminosas idénticas </a:t>
            </a:r>
            <a:r>
              <a:rPr lang="es-EC" dirty="0"/>
              <a:t>a las que reflejaría el objeto real. La singular cualidad que permite al holograma producir un duplicado óptico de un </a:t>
            </a:r>
            <a:r>
              <a:rPr lang="es-EC" dirty="0" smtClean="0"/>
              <a:t>objeto.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V</a:t>
            </a:r>
            <a:r>
              <a:rPr lang="es-ES" dirty="0" smtClean="0"/>
              <a:t>ideo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65213" y="1828800"/>
            <a:ext cx="6181328" cy="80811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www.youtube.com/watch?v=Vyo31Flk7ZQ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63744"/>
              </p:ext>
            </p:extLst>
          </p:nvPr>
        </p:nvGraphicFramePr>
        <p:xfrm>
          <a:off x="1197868" y="3048810"/>
          <a:ext cx="5760640" cy="1460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3831911057"/>
                    </a:ext>
                  </a:extLst>
                </a:gridCol>
              </a:tblGrid>
              <a:tr h="1460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ACTIVIDAD </a:t>
                      </a:r>
                      <a:r>
                        <a:rPr lang="es-EC" sz="1800" dirty="0">
                          <a:effectLst/>
                        </a:rPr>
                        <a:t>EN </a:t>
                      </a:r>
                      <a:r>
                        <a:rPr lang="es-EC" sz="1800" dirty="0" smtClean="0">
                          <a:effectLst/>
                        </a:rPr>
                        <a:t>EDUCAPLAY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u="sng" dirty="0">
                          <a:effectLst/>
                          <a:hlinkClick r:id="rId4"/>
                        </a:rPr>
                        <a:t>https://es.educaplay.com/recursos-educativos/9354271-hologramas.html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6189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ELABORARLO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s-ES" dirty="0" smtClean="0"/>
          </a:p>
          <a:p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44967"/>
              </p:ext>
            </p:extLst>
          </p:nvPr>
        </p:nvGraphicFramePr>
        <p:xfrm>
          <a:off x="732797" y="1828800"/>
          <a:ext cx="5749279" cy="2727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9279">
                  <a:extLst>
                    <a:ext uri="{9D8B030D-6E8A-4147-A177-3AD203B41FA5}">
                      <a16:colId xmlns:a16="http://schemas.microsoft.com/office/drawing/2014/main" val="3930183298"/>
                    </a:ext>
                  </a:extLst>
                </a:gridCol>
              </a:tblGrid>
              <a:tr h="272754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050" dirty="0">
                          <a:effectLst/>
                        </a:rPr>
                        <a:t>Dibujamos en un folio un trapecio de ancho 6cm x 3,5 y parte estrecha 1 cm.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050" dirty="0">
                          <a:effectLst/>
                        </a:rPr>
                        <a:t>Pasamos este dibujo a la carátula del CD.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050" dirty="0">
                          <a:effectLst/>
                        </a:rPr>
                        <a:t>Lo ponemos encima del teléfono móvil.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050" dirty="0">
                          <a:effectLst/>
                        </a:rPr>
                        <a:t>Ahora, cogemos un vídeo que sea holográfico, apagamos la luz y nuestro móvil se habrá convertido en un proyector en 3D.</a:t>
                      </a:r>
                      <a:endParaRPr lang="en-US" sz="1100" dirty="0">
                        <a:solidFill>
                          <a:srgbClr val="12121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661386114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 rotWithShape="1">
          <a:blip r:embed="rId2"/>
          <a:srcRect l="26632" t="18380" r="27369" b="21865"/>
          <a:stretch/>
        </p:blipFill>
        <p:spPr bwMode="auto">
          <a:xfrm>
            <a:off x="6670476" y="996524"/>
            <a:ext cx="2290941" cy="1928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81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ómo crear un holograma en 3D con tu smartphone | CN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762124"/>
            <a:ext cx="6035674" cy="33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la estrategia de la empresa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752_TF03460663.potx" id="{0E75555A-7961-4300-A3F8-985FFE5AE3BF}" vid="{25404217-201F-4C94-B774-0539FEE7324B}"/>
    </a:ext>
  </a:extLst>
</a:theme>
</file>

<file path=ppt/theme/theme2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F1070-8794-47AC-90B7-1F2E078096FF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estrategia de la empresa</Template>
  <TotalTime>149</TotalTime>
  <Words>302</Words>
  <Application>Microsoft Office PowerPoint</Application>
  <PresentationFormat>Personalizado</PresentationFormat>
  <Paragraphs>25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Palatino Linotype</vt:lpstr>
      <vt:lpstr>Symbol</vt:lpstr>
      <vt:lpstr>Times New Roman</vt:lpstr>
      <vt:lpstr>Presentación de la estrategia de la empresa</vt:lpstr>
      <vt:lpstr>HOLOGRAMA</vt:lpstr>
      <vt:lpstr>Objetivo</vt:lpstr>
      <vt:lpstr>Quién inventó</vt:lpstr>
      <vt:lpstr>IMPORTANTE  SABER…</vt:lpstr>
      <vt:lpstr>Video</vt:lpstr>
      <vt:lpstr>COMO ELABORARLO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HOLOGRAMA</dc:title>
  <dc:creator>MARIA PRISCILA LUZURIAGA CORONEL</dc:creator>
  <cp:lastModifiedBy>MARIA PRISCILA LUZURIAGA CORONEL</cp:lastModifiedBy>
  <cp:revision>13</cp:revision>
  <dcterms:created xsi:type="dcterms:W3CDTF">2021-05-27T14:54:42Z</dcterms:created>
  <dcterms:modified xsi:type="dcterms:W3CDTF">2021-05-28T15:17:50Z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