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2" r:id="rId2"/>
    <p:sldId id="261" r:id="rId3"/>
    <p:sldId id="260" r:id="rId4"/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8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63484" y="4609068"/>
            <a:ext cx="4376057" cy="1456267"/>
          </a:xfrm>
        </p:spPr>
        <p:txBody>
          <a:bodyPr/>
          <a:lstStyle/>
          <a:p>
            <a:pPr algn="ctr"/>
            <a:r>
              <a:rPr lang="es-ES" dirty="0" smtClean="0"/>
              <a:t>O   p   a   z   a   t</a:t>
            </a:r>
            <a:endParaRPr lang="en-US" dirty="0"/>
          </a:p>
        </p:txBody>
      </p:sp>
      <p:sp>
        <p:nvSpPr>
          <p:cNvPr id="4" name="Rectángulo 3"/>
          <p:cNvSpPr/>
          <p:nvPr/>
        </p:nvSpPr>
        <p:spPr>
          <a:xfrm>
            <a:off x="3037114" y="2065867"/>
            <a:ext cx="37884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5" name="Rectángulo 4"/>
          <p:cNvSpPr/>
          <p:nvPr/>
        </p:nvSpPr>
        <p:spPr>
          <a:xfrm>
            <a:off x="4051368" y="2101826"/>
            <a:ext cx="34002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dirty="0" smtClean="0"/>
              <a:t>E   J   A   I  R   T </a:t>
            </a:r>
            <a:endParaRPr lang="en-US" sz="4000" dirty="0"/>
          </a:p>
        </p:txBody>
      </p:sp>
      <p:sp>
        <p:nvSpPr>
          <p:cNvPr id="6" name="Rectángulo 5"/>
          <p:cNvSpPr/>
          <p:nvPr/>
        </p:nvSpPr>
        <p:spPr>
          <a:xfrm>
            <a:off x="3331609" y="2860414"/>
            <a:ext cx="52653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4000" dirty="0"/>
          </a:p>
          <a:p>
            <a:r>
              <a:rPr lang="es-ES" sz="4000" dirty="0" smtClean="0"/>
              <a:t>S   A   L  A  I  M  L  C  R  A </a:t>
            </a:r>
            <a:endParaRPr lang="en-US" sz="4000" dirty="0"/>
          </a:p>
        </p:txBody>
      </p:sp>
      <p:sp>
        <p:nvSpPr>
          <p:cNvPr id="7" name="Rectángulo 6"/>
          <p:cNvSpPr/>
          <p:nvPr/>
        </p:nvSpPr>
        <p:spPr>
          <a:xfrm>
            <a:off x="3976068" y="156004"/>
            <a:ext cx="370646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dirty="0" smtClean="0"/>
              <a:t> </a:t>
            </a:r>
          </a:p>
          <a:p>
            <a:r>
              <a:rPr lang="es-ES" sz="4000" dirty="0" smtClean="0"/>
              <a:t>B   O   S   E   C   A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546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/>
              <a:t>análisis desde perspectivas distintas.</a:t>
            </a:r>
            <a:endParaRPr lang="en-US" dirty="0"/>
          </a:p>
        </p:txBody>
      </p:sp>
      <p:pic>
        <p:nvPicPr>
          <p:cNvPr id="3074" name="Picture 2" descr="MKarina Neuburger💙 a Twitteren: &quot;Diferentes perspectivas… 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710" y="2645229"/>
            <a:ext cx="3987093" cy="307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60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3193" y="1624694"/>
            <a:ext cx="9976758" cy="4351564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Adicción al internet y a las redes sociales.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Inseguridad en las relaciones sociales.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Depresión e ideas suicidas.</a:t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07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63386" y="527353"/>
            <a:ext cx="10139589" cy="1619854"/>
          </a:xfrm>
        </p:spPr>
        <p:txBody>
          <a:bodyPr/>
          <a:lstStyle/>
          <a:p>
            <a:pPr algn="ctr"/>
            <a:r>
              <a:rPr lang="es-ES" dirty="0" smtClean="0"/>
              <a:t>PENSAMIENTO INFORMATIVO 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12371" y="2793697"/>
            <a:ext cx="10090604" cy="1405467"/>
          </a:xfrm>
        </p:spPr>
        <p:txBody>
          <a:bodyPr>
            <a:normAutofit/>
          </a:bodyPr>
          <a:lstStyle/>
          <a:p>
            <a:pPr algn="l"/>
            <a:r>
              <a:rPr lang="es-ES" dirty="0"/>
              <a:t>es </a:t>
            </a:r>
            <a:r>
              <a:rPr lang="es-ES" dirty="0" smtClean="0"/>
              <a:t>aquel PENSAMIENTO QUE NOS CONDUCE A DESARROLLAR  </a:t>
            </a:r>
            <a:r>
              <a:rPr lang="es-ES" dirty="0"/>
              <a:t>contenido que permite al lector obtener información sobre un acontecimiento actual o pasado o cualquier otro asunto o tema percibido en periódicos, enciclopedias, revistas, </a:t>
            </a:r>
            <a:r>
              <a:rPr lang="es-ES" dirty="0" smtClean="0"/>
              <a:t>etcétera</a:t>
            </a:r>
          </a:p>
          <a:p>
            <a:pPr algn="l"/>
            <a:r>
              <a:rPr lang="es-EC" dirty="0"/>
              <a:t>trata los datos, los hechos y las </a:t>
            </a:r>
            <a:r>
              <a:rPr lang="es-EC" dirty="0" smtClean="0"/>
              <a:t>informaciones.</a:t>
            </a:r>
            <a:endParaRPr lang="en-US" dirty="0"/>
          </a:p>
        </p:txBody>
      </p:sp>
      <p:pic>
        <p:nvPicPr>
          <p:cNvPr id="1026" name="Picture 2" descr="Texto informativ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3" t="19513"/>
          <a:stretch/>
        </p:blipFill>
        <p:spPr bwMode="auto">
          <a:xfrm>
            <a:off x="6761935" y="4199164"/>
            <a:ext cx="2842440" cy="178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11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Pensamiento intuitivo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El </a:t>
            </a:r>
            <a:r>
              <a:rPr lang="es-ES" b="1" dirty="0"/>
              <a:t>pensamiento intuitivo</a:t>
            </a:r>
            <a:r>
              <a:rPr lang="es-ES" dirty="0"/>
              <a:t> es aquel proceso </a:t>
            </a:r>
            <a:r>
              <a:rPr lang="es-ES" dirty="0" smtClean="0"/>
              <a:t> </a:t>
            </a:r>
            <a:r>
              <a:rPr lang="es-ES" dirty="0"/>
              <a:t>que no está sujeto a un previo análisis o deducción lógica, sino que nace de una intuición o percepción sensorial evidente. Por lo general, las evocaciones mentales del pensamiento intuitivo no son controlables, pero si nos sirven como base para establecer patrones de </a:t>
            </a:r>
            <a:r>
              <a:rPr lang="es-ES" dirty="0" smtClean="0"/>
              <a:t>conductas concretos.</a:t>
            </a:r>
          </a:p>
          <a:p>
            <a:pPr marL="0" indent="0">
              <a:buNone/>
            </a:pPr>
            <a:r>
              <a:rPr lang="es-EC" dirty="0" smtClean="0"/>
              <a:t>Que es intuición: Pe</a:t>
            </a:r>
            <a:r>
              <a:rPr lang="es-ES" dirty="0" err="1" smtClean="0"/>
              <a:t>rcepción</a:t>
            </a:r>
            <a:r>
              <a:rPr lang="es-ES" dirty="0" smtClean="0"/>
              <a:t> </a:t>
            </a:r>
            <a:r>
              <a:rPr lang="es-ES" dirty="0"/>
              <a:t>inmediata de algo, sin la intervención de la razón.</a:t>
            </a:r>
          </a:p>
          <a:p>
            <a:pPr marL="0" indent="0">
              <a:buNone/>
            </a:pPr>
            <a:r>
              <a:rPr lang="es-ES" dirty="0" smtClean="0"/>
              <a:t>                          "</a:t>
            </a:r>
            <a:r>
              <a:rPr lang="es-ES" dirty="0"/>
              <a:t>tuve la intuición de que estabas metido en </a:t>
            </a:r>
            <a:r>
              <a:rPr lang="es-ES" dirty="0" smtClean="0"/>
              <a:t>problemas“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C" dirty="0"/>
              <a:t>(Impresiones, intuiciones, juicios de valor; crítico, señala errores)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63808" t="22638" r="2944" b="43770"/>
          <a:stretch/>
        </p:blipFill>
        <p:spPr>
          <a:xfrm>
            <a:off x="7617278" y="4351564"/>
            <a:ext cx="3126981" cy="177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41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Pensamiento positivo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2323" y="2009020"/>
            <a:ext cx="10131425" cy="3091240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El </a:t>
            </a:r>
            <a:r>
              <a:rPr lang="es-ES" b="1" dirty="0"/>
              <a:t>pensamiento positivo</a:t>
            </a:r>
            <a:r>
              <a:rPr lang="es-ES" dirty="0"/>
              <a:t> consiste en creer en uno mismo y ser optimista, en convencerte de que con trabajo y esfuerzo no hay imposibles. Numerosos estudios coinciden en que hacerlo te acercará a tus objetivos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pPr marL="0" indent="0">
              <a:buNone/>
            </a:pPr>
            <a:r>
              <a:rPr lang="es-EC" dirty="0" smtClean="0"/>
              <a:t>Positivo-desarrollador </a:t>
            </a:r>
            <a:r>
              <a:rPr lang="es-EC" dirty="0"/>
              <a:t>(ventajas, beneficios, operativización de una </a:t>
            </a:r>
            <a:r>
              <a:rPr lang="es-EC" dirty="0" smtClean="0"/>
              <a:t>idea.</a:t>
            </a:r>
            <a:endParaRPr lang="en-US" dirty="0"/>
          </a:p>
        </p:txBody>
      </p:sp>
      <p:pic>
        <p:nvPicPr>
          <p:cNvPr id="2050" name="Picture 2" descr="10 consejos para desarrollar un auténtico pensamiento positi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081" y="3769858"/>
            <a:ext cx="2870779" cy="220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43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/>
              <a:t>Gestor del </a:t>
            </a:r>
            <a:r>
              <a:rPr lang="es-EC" dirty="0" smtClean="0"/>
              <a:t>pensamiento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1" y="2065867"/>
            <a:ext cx="10131425" cy="3222661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Ayudar </a:t>
            </a:r>
            <a:r>
              <a:rPr lang="es-ES" dirty="0"/>
              <a:t>a pensar, reflexionar, cuestionar y analizar estructuralmente los fenómenos e intenciones de las mismas. </a:t>
            </a:r>
            <a:r>
              <a:rPr lang="es-ES" dirty="0" smtClean="0"/>
              <a:t> Capacidad </a:t>
            </a:r>
            <a:r>
              <a:rPr lang="es-ES" dirty="0"/>
              <a:t>de pensar críticamente no solamente sobre contenidos académicos sino también sobre </a:t>
            </a:r>
            <a:r>
              <a:rPr lang="es-ES" dirty="0" smtClean="0"/>
              <a:t>situaciones  </a:t>
            </a:r>
            <a:r>
              <a:rPr lang="es-ES" dirty="0"/>
              <a:t>de la vida diaria es un objetivo de principal </a:t>
            </a:r>
            <a:r>
              <a:rPr lang="es-ES" dirty="0" smtClean="0"/>
              <a:t>importancia para </a:t>
            </a:r>
            <a:r>
              <a:rPr lang="es-ES" dirty="0"/>
              <a:t>la sociedad en general. 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Promover </a:t>
            </a:r>
            <a:r>
              <a:rPr lang="es-ES" dirty="0"/>
              <a:t>experiencias que estimulen el ejercicio del pensamiento crítico es fundamental en un mundo complejo como el </a:t>
            </a:r>
            <a:r>
              <a:rPr lang="es-ES" dirty="0" smtClean="0"/>
              <a:t>nuestro.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C" dirty="0" smtClean="0"/>
              <a:t>Gestor </a:t>
            </a:r>
            <a:r>
              <a:rPr lang="es-EC" dirty="0"/>
              <a:t>del pensamiento </a:t>
            </a:r>
            <a:r>
              <a:rPr lang="es-EC" dirty="0" smtClean="0"/>
              <a:t>organiza </a:t>
            </a:r>
            <a:r>
              <a:rPr lang="es-EC" dirty="0"/>
              <a:t>los diferentes pensamientos, sintetiza y ordena las </a:t>
            </a:r>
            <a:r>
              <a:rPr lang="es-EC" dirty="0" smtClean="0"/>
              <a:t>ideas.</a:t>
            </a:r>
          </a:p>
          <a:p>
            <a:pPr marL="0" indent="0">
              <a:buNone/>
            </a:pPr>
            <a:r>
              <a:rPr lang="es-EC" dirty="0" smtClean="0"/>
              <a:t>Proponer cierta actividad  fundamentado y organizado </a:t>
            </a:r>
            <a:r>
              <a:rPr lang="es-EC" smtClean="0"/>
              <a:t>como solución.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3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131</TotalTime>
  <Words>189</Words>
  <Application>Microsoft Office PowerPoint</Application>
  <PresentationFormat>Panorámica</PresentationFormat>
  <Paragraphs>27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Celestial</vt:lpstr>
      <vt:lpstr>O   p   a   z   a   t</vt:lpstr>
      <vt:lpstr>análisis desde perspectivas distintas.</vt:lpstr>
      <vt:lpstr>Adicción al internet y a las redes sociales.   Inseguridad en las relaciones sociales.   Depresión e ideas suicidas.     </vt:lpstr>
      <vt:lpstr>PENSAMIENTO INFORMATIVO </vt:lpstr>
      <vt:lpstr>Pensamiento intuitivo </vt:lpstr>
      <vt:lpstr>Pensamiento positivo</vt:lpstr>
      <vt:lpstr>Gestor del pensamiento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PENSAMIENTO INFORMATIVO</dc:title>
  <dc:creator>MARIA PRISCILA LUZURIAGA CORONEL</dc:creator>
  <cp:lastModifiedBy>MARIA PRISCILA LUZURIAGA CORONEL</cp:lastModifiedBy>
  <cp:revision>16</cp:revision>
  <dcterms:created xsi:type="dcterms:W3CDTF">2021-04-22T22:43:45Z</dcterms:created>
  <dcterms:modified xsi:type="dcterms:W3CDTF">2021-04-23T01:17:06Z</dcterms:modified>
</cp:coreProperties>
</file>