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3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6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3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4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2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1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9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4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45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6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CFFB8-64F3-4AA8-ADB8-AA6089D6A283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11653-B03A-4137-B24C-7BBE88CC34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4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800" dirty="0"/>
              <a:t>Antología de cuentos </a:t>
            </a:r>
            <a:endParaRPr lang="en-US" sz="4800" dirty="0"/>
          </a:p>
        </p:txBody>
      </p:sp>
      <p:sp>
        <p:nvSpPr>
          <p:cNvPr id="4" name="Rectángulo 3"/>
          <p:cNvSpPr/>
          <p:nvPr/>
        </p:nvSpPr>
        <p:spPr>
          <a:xfrm>
            <a:off x="3477883" y="2782669"/>
            <a:ext cx="7651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Crear relatos de ¨terror¨….. inéditos así también armar una antología, con su respectivo soporte material (portada, contraportada, ilustraciones, etc.)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3130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17918" y="664235"/>
            <a:ext cx="69268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Etimología</a:t>
            </a:r>
          </a:p>
          <a:p>
            <a:endParaRPr lang="es-E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ES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La palabra “antología” </a:t>
            </a:r>
            <a:r>
              <a:rPr lang="es-ES" b="1" i="0" dirty="0">
                <a:solidFill>
                  <a:srgbClr val="000000"/>
                </a:solidFill>
                <a:effectLst/>
                <a:latin typeface="Open Sans"/>
              </a:rPr>
              <a:t>proviene del griego </a:t>
            </a:r>
            <a:r>
              <a:rPr lang="es-ES" b="1" i="1" dirty="0" err="1">
                <a:solidFill>
                  <a:srgbClr val="000000"/>
                </a:solidFill>
                <a:effectLst/>
                <a:latin typeface="Open Sans"/>
              </a:rPr>
              <a:t>anthologia</a:t>
            </a:r>
            <a:r>
              <a:rPr lang="es-ES" b="1" i="0" dirty="0">
                <a:solidFill>
                  <a:srgbClr val="000000"/>
                </a:solidFill>
                <a:effectLst/>
                <a:latin typeface="Open Sans"/>
              </a:rPr>
              <a:t>, que significa “selección de flores”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</a:p>
          <a:p>
            <a:endParaRPr lang="es-ES" dirty="0">
              <a:solidFill>
                <a:srgbClr val="000000"/>
              </a:solidFill>
              <a:latin typeface="Open Sans"/>
            </a:endParaRPr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Se compone de los vocablos </a:t>
            </a:r>
            <a:r>
              <a:rPr lang="es-ES" b="0" i="1" dirty="0" err="1">
                <a:solidFill>
                  <a:srgbClr val="000000"/>
                </a:solidFill>
                <a:effectLst/>
                <a:latin typeface="Open Sans"/>
              </a:rPr>
              <a:t>anthos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 (“flor”) y </a:t>
            </a:r>
            <a:r>
              <a:rPr lang="es-ES" b="0" i="1" dirty="0" err="1">
                <a:solidFill>
                  <a:srgbClr val="000000"/>
                </a:solidFill>
                <a:effectLst/>
                <a:latin typeface="Open Sans"/>
              </a:rPr>
              <a:t>leghein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 (“escoger”). Inicialmente se trataba de algo vinculado al arreglo floral, imagen que derivó como metáfora para hablar  de lo más hermoso o lo de mejor calidad de un autor o de una disciplina específica.</a:t>
            </a:r>
          </a:p>
          <a:p>
            <a:br>
              <a:rPr lang="es-ES" b="0" i="0" dirty="0">
                <a:solidFill>
                  <a:srgbClr val="000000"/>
                </a:solidFill>
                <a:effectLst/>
                <a:latin typeface="Open Sans"/>
              </a:rPr>
            </a:br>
            <a:br>
              <a:rPr lang="es-ES" b="0" i="0" dirty="0">
                <a:solidFill>
                  <a:srgbClr val="000000"/>
                </a:solidFill>
                <a:effectLst/>
                <a:latin typeface="Open Sans"/>
              </a:rPr>
            </a:b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2748195" y="4657356"/>
            <a:ext cx="91090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Toda antología tiene límites, es decir, </a:t>
            </a:r>
            <a:r>
              <a:rPr lang="es-ES" b="1" i="0" dirty="0">
                <a:solidFill>
                  <a:srgbClr val="000000"/>
                </a:solidFill>
                <a:effectLst/>
                <a:latin typeface="Open Sans"/>
              </a:rPr>
              <a:t>abarca un segmento de su campo de estudio y abandona o ignora el resto</a:t>
            </a:r>
            <a:r>
              <a:rPr lang="es-ES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s-ES" b="0" i="0" dirty="0">
                <a:solidFill>
                  <a:srgbClr val="000000"/>
                </a:solidFill>
                <a:effectLst/>
                <a:latin typeface="Open Sans"/>
              </a:rPr>
              <a:t>Toda antología es un recorte, una selección, y no pretende agotar el asunto del que trata, sino apenas servir de muestrario.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127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08030" y="1138687"/>
            <a:ext cx="95063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s-ES" b="0" i="0" dirty="0">
                <a:solidFill>
                  <a:srgbClr val="000000"/>
                </a:solidFill>
                <a:effectLst/>
                <a:latin typeface="Open Sans"/>
              </a:rPr>
            </a:br>
            <a:br>
              <a:rPr lang="es-ES" b="0" i="0" dirty="0">
                <a:solidFill>
                  <a:srgbClr val="000000"/>
                </a:solidFill>
                <a:effectLst/>
                <a:latin typeface="Open Sans"/>
              </a:rPr>
            </a:b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3611281" y="5883876"/>
            <a:ext cx="4969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https://www.youtube.com/watch?v=pEVDwMiXbls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0391" t="16846" r="22561" b="50389"/>
          <a:stretch/>
        </p:blipFill>
        <p:spPr>
          <a:xfrm>
            <a:off x="1216701" y="933652"/>
            <a:ext cx="9758597" cy="3940271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7090915" y="3821502"/>
            <a:ext cx="163902" cy="15527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8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8689"/>
          <a:stretch/>
        </p:blipFill>
        <p:spPr>
          <a:xfrm>
            <a:off x="1032262" y="1598430"/>
            <a:ext cx="10127475" cy="34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32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TAREA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ESCOGER LA ANTALOGÍA … DE QUE VAMOS A REALIZAR¡¡¡ </a:t>
            </a:r>
            <a:endParaRPr lang="en-US" dirty="0"/>
          </a:p>
          <a:p>
            <a:endParaRPr lang="es-EC" dirty="0"/>
          </a:p>
          <a:p>
            <a:r>
              <a:rPr lang="es-EC" dirty="0"/>
              <a:t>CUENTOS DE TERROR </a:t>
            </a:r>
          </a:p>
          <a:p>
            <a:r>
              <a:rPr lang="es-EC" dirty="0"/>
              <a:t>CUENTOS DE FANTASIA </a:t>
            </a:r>
          </a:p>
          <a:p>
            <a:r>
              <a:rPr lang="es-EC" dirty="0"/>
              <a:t>CUENTOS DE AMOR</a:t>
            </a:r>
          </a:p>
          <a:p>
            <a:r>
              <a:rPr lang="es-EC" dirty="0"/>
              <a:t>CUENTOS DE INFANTILES TRADICIONALES</a:t>
            </a:r>
          </a:p>
          <a:p>
            <a:r>
              <a:rPr lang="es-EC" dirty="0"/>
              <a:t>CUENTOS INVENTADOS FAMILIARES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1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PORTADA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005" t="20239" r="7031" b="17550"/>
          <a:stretch/>
        </p:blipFill>
        <p:spPr>
          <a:xfrm rot="20728819">
            <a:off x="926927" y="1991638"/>
            <a:ext cx="2818356" cy="3657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66130" t="19208" r="8123" b="19898"/>
          <a:stretch/>
        </p:blipFill>
        <p:spPr>
          <a:xfrm rot="1097597">
            <a:off x="4846803" y="602483"/>
            <a:ext cx="2805830" cy="37327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5732" t="15578" r="6269" b="44337"/>
          <a:stretch/>
        </p:blipFill>
        <p:spPr>
          <a:xfrm rot="20789651">
            <a:off x="8109559" y="3539984"/>
            <a:ext cx="3281819" cy="264299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 rot="20633771">
            <a:off x="8616683" y="5498925"/>
            <a:ext cx="1414948" cy="58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ANTOLOGÍA DE…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1491" t="12126" r="27943" b="14798"/>
          <a:stretch/>
        </p:blipFill>
        <p:spPr>
          <a:xfrm>
            <a:off x="8340656" y="365125"/>
            <a:ext cx="2830882" cy="28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34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34696" b="19322"/>
          <a:stretch/>
        </p:blipFill>
        <p:spPr>
          <a:xfrm>
            <a:off x="473205" y="501825"/>
            <a:ext cx="5226137" cy="36317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259" t="20591" r="39630" b="25794"/>
          <a:stretch/>
        </p:blipFill>
        <p:spPr>
          <a:xfrm>
            <a:off x="6338169" y="3194138"/>
            <a:ext cx="5561557" cy="34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53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78</Words>
  <Application>Microsoft Office PowerPoint</Application>
  <PresentationFormat>Panorámica</PresentationFormat>
  <Paragraphs>22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Antología de cuentos </vt:lpstr>
      <vt:lpstr>Presentación de PowerPoint</vt:lpstr>
      <vt:lpstr>Presentación de PowerPoint</vt:lpstr>
      <vt:lpstr>Presentación de PowerPoint</vt:lpstr>
      <vt:lpstr>TAREA </vt:lpstr>
      <vt:lpstr>PORTADA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PRISCILA LUZURIAGA CORONEL</dc:creator>
  <cp:lastModifiedBy>MARIA PRISCILA LUZURIAGA CORONEL</cp:lastModifiedBy>
  <cp:revision>17</cp:revision>
  <dcterms:created xsi:type="dcterms:W3CDTF">2021-03-16T01:49:53Z</dcterms:created>
  <dcterms:modified xsi:type="dcterms:W3CDTF">2021-03-19T17:17:55Z</dcterms:modified>
</cp:coreProperties>
</file>