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18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2876" y="617253"/>
            <a:ext cx="8825658" cy="2515874"/>
          </a:xfrm>
        </p:spPr>
        <p:txBody>
          <a:bodyPr/>
          <a:lstStyle/>
          <a:p>
            <a:r>
              <a:rPr lang="es-ES" dirty="0" smtClean="0"/>
              <a:t>Mi historia existencial…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Que significa para ti…</a:t>
            </a:r>
            <a:endParaRPr lang="en-US" dirty="0"/>
          </a:p>
        </p:txBody>
      </p:sp>
      <p:pic>
        <p:nvPicPr>
          <p:cNvPr id="1026" name="Picture 2" descr="La lechuza: Historia existenci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826" y="2332831"/>
            <a:ext cx="3929816" cy="2192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881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532" y="1407939"/>
            <a:ext cx="9787846" cy="4494839"/>
          </a:xfrm>
        </p:spPr>
        <p:txBody>
          <a:bodyPr/>
          <a:lstStyle/>
          <a:p>
            <a:pPr algn="ctr"/>
            <a:r>
              <a:rPr lang="es-ES" dirty="0"/>
              <a:t>Un </a:t>
            </a:r>
            <a:r>
              <a:rPr lang="es-ES" b="1" dirty="0"/>
              <a:t>viaje</a:t>
            </a:r>
            <a:r>
              <a:rPr lang="es-ES" dirty="0"/>
              <a:t> en </a:t>
            </a:r>
            <a:r>
              <a:rPr lang="es-ES" dirty="0" smtClean="0"/>
              <a:t>el tiempo</a:t>
            </a:r>
            <a:r>
              <a:rPr lang="es-ES" dirty="0"/>
              <a:t> </a:t>
            </a:r>
            <a:r>
              <a:rPr lang="es-ES" b="1" dirty="0"/>
              <a:t>existencial</a:t>
            </a:r>
            <a:r>
              <a:rPr lang="es-ES" dirty="0"/>
              <a:t> sirve de excusa para explorar el amor, la soledad, la familia y, especialmente, la memoria.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46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QUE ES EL EXISTENCIALISMO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2052919"/>
            <a:ext cx="9714367" cy="2070046"/>
          </a:xfrm>
        </p:spPr>
        <p:txBody>
          <a:bodyPr/>
          <a:lstStyle/>
          <a:p>
            <a:r>
              <a:rPr lang="es-ES" dirty="0"/>
              <a:t>El existencialismo es una corriente filosófica que se desarrolla alrededor de la propia existencia humana a través del análisis de la condición humana, la libertad y la responsabilidad individual, las emociones, así como el </a:t>
            </a:r>
            <a:r>
              <a:rPr lang="es-ES" b="1" dirty="0"/>
              <a:t>significado</a:t>
            </a:r>
            <a:r>
              <a:rPr lang="es-ES" dirty="0"/>
              <a:t> de la vida. ...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105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6931" y="1260982"/>
            <a:ext cx="10498138" cy="4195481"/>
          </a:xfrm>
        </p:spPr>
        <p:txBody>
          <a:bodyPr/>
          <a:lstStyle/>
          <a:p>
            <a:r>
              <a:rPr lang="en-US" b="1" dirty="0" smtClean="0"/>
              <a:t>NACIMIENTO, </a:t>
            </a:r>
            <a:r>
              <a:rPr lang="en-US" b="1" dirty="0"/>
              <a:t>PRIMEROS </a:t>
            </a:r>
            <a:r>
              <a:rPr lang="en-US" b="1" dirty="0" smtClean="0"/>
              <a:t>AÑOS DE VIDA  Y EL HOY</a:t>
            </a:r>
          </a:p>
          <a:p>
            <a:pPr marL="0" indent="0">
              <a:buNone/>
            </a:pPr>
            <a:r>
              <a:rPr lang="es-ES" dirty="0" smtClean="0"/>
              <a:t>Marcó </a:t>
            </a:r>
            <a:r>
              <a:rPr lang="es-ES" dirty="0"/>
              <a:t>mi vida el hecho de que </a:t>
            </a:r>
            <a:r>
              <a:rPr lang="es-ES" dirty="0" smtClean="0"/>
              <a:t>nací ……….........…Soy </a:t>
            </a:r>
            <a:r>
              <a:rPr lang="es-ES" dirty="0"/>
              <a:t>el </a:t>
            </a:r>
            <a:r>
              <a:rPr lang="es-ES" u="sng" dirty="0" smtClean="0">
                <a:solidFill>
                  <a:schemeClr val="accent3"/>
                </a:solidFill>
              </a:rPr>
              <a:t>tercero</a:t>
            </a:r>
            <a:r>
              <a:rPr lang="es-ES" dirty="0" smtClean="0"/>
              <a:t> …………. hermanos, mi nombre es …………………….</a:t>
            </a:r>
            <a:r>
              <a:rPr lang="es-ES" dirty="0"/>
              <a:t> </a:t>
            </a:r>
            <a:r>
              <a:rPr lang="es-ES" dirty="0" smtClean="0"/>
              <a:t>mi </a:t>
            </a:r>
            <a:r>
              <a:rPr lang="es-ES" dirty="0" err="1" smtClean="0"/>
              <a:t>herman</a:t>
            </a:r>
            <a:r>
              <a:rPr lang="es-ES" dirty="0" smtClean="0"/>
              <a:t>@ mayor </a:t>
            </a:r>
            <a:r>
              <a:rPr lang="es-ES" dirty="0"/>
              <a:t>es un </a:t>
            </a:r>
            <a:r>
              <a:rPr lang="es-ES" u="sng" dirty="0" smtClean="0">
                <a:solidFill>
                  <a:schemeClr val="accent3"/>
                </a:solidFill>
              </a:rPr>
              <a:t>buen </a:t>
            </a:r>
            <a:r>
              <a:rPr lang="es-ES" u="sng" dirty="0" err="1" smtClean="0">
                <a:solidFill>
                  <a:schemeClr val="accent3"/>
                </a:solidFill>
              </a:rPr>
              <a:t>hermno</a:t>
            </a:r>
            <a:r>
              <a:rPr lang="es-ES" u="sng" dirty="0" smtClean="0">
                <a:solidFill>
                  <a:schemeClr val="accent3"/>
                </a:solidFill>
              </a:rPr>
              <a:t> </a:t>
            </a:r>
            <a:r>
              <a:rPr lang="es-ES" dirty="0" smtClean="0"/>
              <a:t>es quien ……………….. El </a:t>
            </a:r>
            <a:r>
              <a:rPr lang="es-ES" dirty="0" err="1" smtClean="0"/>
              <a:t>herman</a:t>
            </a:r>
            <a:r>
              <a:rPr lang="es-ES" dirty="0" smtClean="0"/>
              <a:t>@ menor en cambio ……………….</a:t>
            </a:r>
            <a:r>
              <a:rPr lang="es-ES" dirty="0"/>
              <a:t> </a:t>
            </a:r>
            <a:r>
              <a:rPr lang="es-ES" dirty="0" smtClean="0"/>
              <a:t>Yo </a:t>
            </a:r>
            <a:r>
              <a:rPr lang="es-ES" dirty="0"/>
              <a:t>fui un niño </a:t>
            </a:r>
            <a:r>
              <a:rPr lang="es-ES" dirty="0" smtClean="0"/>
              <a:t>afortunado porque ………. Recuerdo que a los ………….. Años me sucedió algo ………………</a:t>
            </a:r>
          </a:p>
          <a:p>
            <a:pPr marL="0" indent="0">
              <a:buNone/>
            </a:pPr>
            <a:r>
              <a:rPr lang="es-ES" dirty="0"/>
              <a:t>D</a:t>
            </a:r>
            <a:r>
              <a:rPr lang="es-ES" dirty="0" smtClean="0"/>
              <a:t>e cierta forma soy considero que soy y que los demás me consideran ……………………….. Y que tengo una familia que ……………….. Por lo tanto puedo decir que soy…………………………………..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460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</TotalTime>
  <Words>67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Mi historia existencial…</vt:lpstr>
      <vt:lpstr>Un viaje en el tiempo existencial sirve de excusa para explorar el amor, la soledad, la familia y, especialmente, la memoria.</vt:lpstr>
      <vt:lpstr>QUE ES EL EXISTENCIALISMO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 historia existencial…</dc:title>
  <dc:creator>MARIA PRISCILA LUZURIAGA CORONEL</dc:creator>
  <cp:lastModifiedBy>MARIA PRISCILA LUZURIAGA CORONEL</cp:lastModifiedBy>
  <cp:revision>4</cp:revision>
  <dcterms:created xsi:type="dcterms:W3CDTF">2021-01-08T04:34:43Z</dcterms:created>
  <dcterms:modified xsi:type="dcterms:W3CDTF">2021-01-08T04:54:40Z</dcterms:modified>
</cp:coreProperties>
</file>