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38" d="100"/>
          <a:sy n="38" d="100"/>
        </p:scale>
        <p:origin x="1724" y="92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QUE ES LA FILOSOFÌA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53243" y="1467531"/>
            <a:ext cx="8686800" cy="43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6822" y="906235"/>
            <a:ext cx="5992586" cy="54154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0432" r="41232"/>
          <a:stretch/>
        </p:blipFill>
        <p:spPr>
          <a:xfrm>
            <a:off x="4812256" y="3313073"/>
            <a:ext cx="3022737" cy="2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94" y="1286360"/>
            <a:ext cx="8379414" cy="47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87255" y="1130084"/>
            <a:ext cx="8426128" cy="47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Entonces </a:t>
            </a:r>
            <a:r>
              <a:rPr lang="es-ES" dirty="0" smtClean="0"/>
              <a:t>para entender la</a:t>
            </a:r>
            <a:r>
              <a:rPr lang="es-ES" dirty="0" smtClean="0"/>
              <a:t> </a:t>
            </a:r>
            <a:r>
              <a:rPr lang="es-ES" dirty="0" smtClean="0"/>
              <a:t>filosofía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217425" y="2750813"/>
            <a:ext cx="7830176" cy="278457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Preguntas </a:t>
            </a:r>
          </a:p>
          <a:p>
            <a:pPr marL="0" indent="0" algn="ctr">
              <a:buNone/>
            </a:pPr>
            <a:r>
              <a:rPr lang="es-ES" dirty="0" smtClean="0"/>
              <a:t>Como te llamas…</a:t>
            </a:r>
          </a:p>
          <a:p>
            <a:pPr marL="0" indent="0" algn="ctr">
              <a:buNone/>
            </a:pPr>
            <a:r>
              <a:rPr lang="es-ES" dirty="0" smtClean="0"/>
              <a:t>Es importante tu nombre para ti… porque</a:t>
            </a:r>
          </a:p>
          <a:p>
            <a:pPr marL="0" indent="0" algn="ctr">
              <a:buNone/>
            </a:pPr>
            <a:r>
              <a:rPr lang="es-ES" dirty="0" smtClean="0"/>
              <a:t>te</a:t>
            </a:r>
            <a:r>
              <a:rPr lang="es-ES" dirty="0" smtClean="0"/>
              <a:t> hace único… que es lo que te hace ser </a:t>
            </a:r>
            <a:r>
              <a:rPr lang="es-ES" dirty="0"/>
              <a:t>ú</a:t>
            </a:r>
            <a:r>
              <a:rPr lang="es-ES" dirty="0" smtClean="0"/>
              <a:t>nico</a:t>
            </a:r>
          </a:p>
          <a:p>
            <a:pPr marL="0" indent="0" algn="ctr">
              <a:buNone/>
            </a:pPr>
            <a:r>
              <a:rPr lang="es-ES" dirty="0" smtClean="0"/>
              <a:t>Y ese ser único lo compartes con alguien… con quién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6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Interpreta el rostro de </a:t>
            </a:r>
            <a:r>
              <a:rPr lang="es-EC" dirty="0" smtClean="0"/>
              <a:t>la Gioconda…</a:t>
            </a:r>
            <a:br>
              <a:rPr lang="es-EC" dirty="0" smtClean="0"/>
            </a:br>
            <a:r>
              <a:rPr lang="es-EC" dirty="0" smtClean="0"/>
              <a:t> </a:t>
            </a:r>
            <a:r>
              <a:rPr lang="es-EC" dirty="0"/>
              <a:t>que es lo que realmente ves…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32308" y="5432026"/>
            <a:ext cx="3201026" cy="816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qué pensaría el pintor al realizarlo…</a:t>
            </a:r>
            <a:endParaRPr lang="en-US" dirty="0"/>
          </a:p>
        </p:txBody>
      </p:sp>
      <p:pic>
        <p:nvPicPr>
          <p:cNvPr id="1028" name="Picture 4" descr="LA GIOCONDA: historia, caracteristicas, composición, misterios y má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7622" r="22222" b="4895"/>
          <a:stretch/>
        </p:blipFill>
        <p:spPr bwMode="auto">
          <a:xfrm>
            <a:off x="5774267" y="1981200"/>
            <a:ext cx="3064933" cy="46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6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077" t="17302" r="37173" b="26508"/>
          <a:stretch/>
        </p:blipFill>
        <p:spPr>
          <a:xfrm>
            <a:off x="4098471" y="65314"/>
            <a:ext cx="4343400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65</TotalTime>
  <Words>60</Words>
  <Application>Microsoft Office PowerPoint</Application>
  <PresentationFormat>Panorámica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Gota</vt:lpstr>
      <vt:lpstr>QUE ES LA FILOSOFÌA</vt:lpstr>
      <vt:lpstr>Presentación de PowerPoint</vt:lpstr>
      <vt:lpstr>Presentación de PowerPoint</vt:lpstr>
      <vt:lpstr>Presentación de PowerPoint</vt:lpstr>
      <vt:lpstr>Presentación de PowerPoint</vt:lpstr>
      <vt:lpstr>Entonces para entender la filosofía </vt:lpstr>
      <vt:lpstr>Interpreta el rostro de la Gioconda…  que es lo que realmente ves…</vt:lpstr>
      <vt:lpstr>gracias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 LA FILOSOFÌA</dc:title>
  <dc:creator>MARIA PRISCILA LUZURIAGA CORONEL</dc:creator>
  <cp:lastModifiedBy>MARIA PRISCILA LUZURIAGA CORONEL</cp:lastModifiedBy>
  <cp:revision>13</cp:revision>
  <dcterms:created xsi:type="dcterms:W3CDTF">2020-09-21T23:40:02Z</dcterms:created>
  <dcterms:modified xsi:type="dcterms:W3CDTF">2020-12-18T02:28:58Z</dcterms:modified>
</cp:coreProperties>
</file>