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9" r:id="rId2"/>
    <p:sldId id="258" r:id="rId3"/>
    <p:sldId id="262" r:id="rId4"/>
    <p:sldId id="257" r:id="rId5"/>
    <p:sldId id="263" r:id="rId6"/>
    <p:sldId id="260" r:id="rId7"/>
    <p:sldId id="261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78" d="100"/>
          <a:sy n="78" d="100"/>
        </p:scale>
        <p:origin x="180" y="5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s-ES" smtClean="0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s-ES" smtClean="0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10/2/2020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68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PROYECTOS ESCOLARES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82662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1083272" y="1492476"/>
            <a:ext cx="8518358" cy="38730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EC" dirty="0">
                <a:solidFill>
                  <a:srgbClr val="333333"/>
                </a:solidFill>
                <a:latin typeface="Helvetica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es-EC" sz="2400" dirty="0" smtClean="0">
                <a:solidFill>
                  <a:srgbClr val="333333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PROYECTOS ESCOLARES </a:t>
            </a:r>
          </a:p>
          <a:p>
            <a:pPr marL="457200" indent="-4572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es-EC" sz="2400" dirty="0" smtClean="0">
                <a:solidFill>
                  <a:srgbClr val="333333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Trabaja </a:t>
            </a:r>
            <a:r>
              <a:rPr lang="es-EC" sz="2400" dirty="0">
                <a:solidFill>
                  <a:srgbClr val="333333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en equipo sobre una temática de interés </a:t>
            </a:r>
            <a:r>
              <a:rPr lang="es-EC" sz="2400" dirty="0" smtClean="0">
                <a:solidFill>
                  <a:srgbClr val="333333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común</a:t>
            </a:r>
          </a:p>
          <a:p>
            <a:pPr marL="457200" indent="-4572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es-EC" sz="2400" dirty="0" smtClean="0">
                <a:solidFill>
                  <a:srgbClr val="333333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Es un espacio </a:t>
            </a:r>
            <a:r>
              <a:rPr lang="es-EC" sz="2400" dirty="0">
                <a:solidFill>
                  <a:srgbClr val="333333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académico de aprendizaje interactivo </a:t>
            </a:r>
          </a:p>
          <a:p>
            <a:pPr marL="457200" indent="-4572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es-EC" sz="2400" dirty="0" smtClean="0">
                <a:solidFill>
                  <a:srgbClr val="333333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Enfoque</a:t>
            </a:r>
            <a:r>
              <a:rPr lang="es-EC" sz="2400" dirty="0">
                <a:solidFill>
                  <a:srgbClr val="333333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r>
              <a:rPr lang="es-EC" sz="2400" dirty="0" smtClean="0">
                <a:solidFill>
                  <a:srgbClr val="333333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interdisciplinario.</a:t>
            </a:r>
            <a:endParaRPr lang="es-EC" sz="2400" dirty="0">
              <a:solidFill>
                <a:srgbClr val="333333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indent="-4572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es-EC" sz="2400" dirty="0" smtClean="0">
                <a:solidFill>
                  <a:srgbClr val="333333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Metodología de aprendizaje basada en proyectos</a:t>
            </a:r>
          </a:p>
          <a:p>
            <a:pPr marL="457200" indent="-4572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endParaRPr lang="es-EC" sz="2400" dirty="0">
              <a:solidFill>
                <a:srgbClr val="333333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EC" sz="2400" dirty="0" smtClean="0">
                <a:solidFill>
                  <a:srgbClr val="333333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es-EC" sz="2400" dirty="0">
              <a:solidFill>
                <a:srgbClr val="333333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10733" y="233740"/>
            <a:ext cx="9521146" cy="1350131"/>
          </a:xfrm>
        </p:spPr>
        <p:txBody>
          <a:bodyPr>
            <a:normAutofit/>
          </a:bodyPr>
          <a:lstStyle/>
          <a:p>
            <a:r>
              <a:rPr lang="es-ES" sz="2000" dirty="0" smtClean="0"/>
              <a:t>Lea y organice la información en el organizador gráfico. 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3692550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1239253" y="1900990"/>
            <a:ext cx="8061158" cy="24785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es-EC" sz="2400" dirty="0">
                <a:solidFill>
                  <a:srgbClr val="333333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Habilidades sociales</a:t>
            </a:r>
            <a:r>
              <a:rPr lang="es-EC" sz="2400" dirty="0" smtClean="0">
                <a:solidFill>
                  <a:srgbClr val="333333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</a:p>
          <a:p>
            <a:pPr marL="457200" indent="-4572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es-EC" sz="2400" dirty="0">
                <a:solidFill>
                  <a:srgbClr val="333333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Estimular el trabajo </a:t>
            </a:r>
            <a:r>
              <a:rPr lang="es-EC" sz="2400" dirty="0" smtClean="0">
                <a:solidFill>
                  <a:srgbClr val="333333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colaborativo</a:t>
            </a:r>
            <a:endParaRPr lang="es-EC" sz="2400" dirty="0">
              <a:solidFill>
                <a:srgbClr val="333333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indent="-4572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es-EC" sz="2400" dirty="0">
                <a:solidFill>
                  <a:srgbClr val="333333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Solución de problemas y necesidades</a:t>
            </a:r>
          </a:p>
          <a:p>
            <a:pPr marL="457200" indent="-4572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es-EC" sz="2400" dirty="0">
                <a:solidFill>
                  <a:srgbClr val="333333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CCNN, CCSS, Tecnología, Lengua y literatura, etc.</a:t>
            </a:r>
          </a:p>
          <a:p>
            <a:pPr marL="457200" indent="-4572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es-EC" sz="2400" dirty="0">
                <a:solidFill>
                  <a:srgbClr val="333333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Investigación</a:t>
            </a:r>
            <a:endParaRPr lang="en-US" sz="24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37348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>
            <a:picLocks noChangeAspect="1"/>
          </p:cNvPicPr>
          <p:nvPr/>
        </p:nvPicPr>
        <p:blipFill rotWithShape="1">
          <a:blip r:embed="rId2"/>
          <a:srcRect l="16012" t="10272" r="26888" b="17489"/>
          <a:stretch/>
        </p:blipFill>
        <p:spPr>
          <a:xfrm>
            <a:off x="1846730" y="634715"/>
            <a:ext cx="7853082" cy="55885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96249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1102179" y="1836964"/>
            <a:ext cx="1747157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Proyectos escolares</a:t>
            </a:r>
            <a:endParaRPr lang="en-US" dirty="0"/>
          </a:p>
        </p:txBody>
      </p:sp>
      <p:sp>
        <p:nvSpPr>
          <p:cNvPr id="5" name="Rectángulo 4"/>
          <p:cNvSpPr/>
          <p:nvPr/>
        </p:nvSpPr>
        <p:spPr>
          <a:xfrm>
            <a:off x="3740604" y="5385706"/>
            <a:ext cx="4863192" cy="78649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EC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Enfoque interdisciplinario.</a:t>
            </a:r>
          </a:p>
        </p:txBody>
      </p:sp>
      <p:sp>
        <p:nvSpPr>
          <p:cNvPr id="6" name="Rectángulo 5"/>
          <p:cNvSpPr/>
          <p:nvPr/>
        </p:nvSpPr>
        <p:spPr>
          <a:xfrm>
            <a:off x="3664404" y="3335109"/>
            <a:ext cx="4863192" cy="72117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EC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Metodología de aprendizaje basada en proyectos</a:t>
            </a:r>
          </a:p>
        </p:txBody>
      </p:sp>
      <p:sp>
        <p:nvSpPr>
          <p:cNvPr id="7" name="Rectángulo 6"/>
          <p:cNvSpPr/>
          <p:nvPr/>
        </p:nvSpPr>
        <p:spPr>
          <a:xfrm>
            <a:off x="3584122" y="1836964"/>
            <a:ext cx="4931228" cy="7715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EC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Trabaja en equipo sobre una temática de interés común</a:t>
            </a:r>
          </a:p>
        </p:txBody>
      </p:sp>
      <p:sp>
        <p:nvSpPr>
          <p:cNvPr id="8" name="Rectángulo 7"/>
          <p:cNvSpPr/>
          <p:nvPr/>
        </p:nvSpPr>
        <p:spPr>
          <a:xfrm>
            <a:off x="3584122" y="193221"/>
            <a:ext cx="4849585" cy="95794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C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Es un espacio académico de aprendizaje interactivo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Rectángulo 8"/>
          <p:cNvSpPr/>
          <p:nvPr/>
        </p:nvSpPr>
        <p:spPr>
          <a:xfrm>
            <a:off x="9205230" y="193221"/>
            <a:ext cx="2245178" cy="8844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C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Habilidades sociales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Rectángulo 9"/>
          <p:cNvSpPr/>
          <p:nvPr/>
        </p:nvSpPr>
        <p:spPr>
          <a:xfrm>
            <a:off x="9205230" y="1655987"/>
            <a:ext cx="2245178" cy="8844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EC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Estimular el trabajo colaborativo</a:t>
            </a:r>
          </a:p>
        </p:txBody>
      </p:sp>
      <p:sp>
        <p:nvSpPr>
          <p:cNvPr id="11" name="Rectángulo 10"/>
          <p:cNvSpPr/>
          <p:nvPr/>
        </p:nvSpPr>
        <p:spPr>
          <a:xfrm>
            <a:off x="9233808" y="5044167"/>
            <a:ext cx="2245178" cy="161789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EC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CCNN, CCSS, Tecnología, Lengua y literatura, etc.</a:t>
            </a:r>
          </a:p>
        </p:txBody>
      </p:sp>
      <p:sp>
        <p:nvSpPr>
          <p:cNvPr id="12" name="Rectángulo 11"/>
          <p:cNvSpPr/>
          <p:nvPr/>
        </p:nvSpPr>
        <p:spPr>
          <a:xfrm>
            <a:off x="8948055" y="2947306"/>
            <a:ext cx="2759529" cy="74839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/>
              <a:t>Solución de problemas y necesidades</a:t>
            </a:r>
          </a:p>
        </p:txBody>
      </p:sp>
      <p:sp>
        <p:nvSpPr>
          <p:cNvPr id="13" name="Rectángulo 12"/>
          <p:cNvSpPr/>
          <p:nvPr/>
        </p:nvSpPr>
        <p:spPr>
          <a:xfrm>
            <a:off x="8948056" y="3788227"/>
            <a:ext cx="2759529" cy="44223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INVESTIGACIÒN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86598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 rotWithShape="1">
          <a:blip r:embed="rId2"/>
          <a:srcRect l="31569" t="10887" r="31177" b="64052"/>
          <a:stretch/>
        </p:blipFill>
        <p:spPr>
          <a:xfrm>
            <a:off x="1130969" y="863611"/>
            <a:ext cx="10818122" cy="4093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71750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 rotWithShape="1">
          <a:blip r:embed="rId2"/>
          <a:srcRect l="31569" t="36305" r="31177" b="14488"/>
          <a:stretch/>
        </p:blipFill>
        <p:spPr>
          <a:xfrm>
            <a:off x="1900990" y="380771"/>
            <a:ext cx="8205536" cy="60964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1814073"/>
      </p:ext>
    </p:extLst>
  </p:cSld>
  <p:clrMapOvr>
    <a:masterClrMapping/>
  </p:clrMapOvr>
</p:sld>
</file>

<file path=ppt/theme/theme1.xml><?xml version="1.0" encoding="utf-8"?>
<a:theme xmlns:a="http://schemas.openxmlformats.org/drawingml/2006/main" name="Sector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30</TotalTime>
  <Words>84</Words>
  <Application>Microsoft Office PowerPoint</Application>
  <PresentationFormat>Panorámica</PresentationFormat>
  <Paragraphs>25</Paragraphs>
  <Slides>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4" baseType="lpstr">
      <vt:lpstr>Arial</vt:lpstr>
      <vt:lpstr>Calibri</vt:lpstr>
      <vt:lpstr>Century Gothic</vt:lpstr>
      <vt:lpstr>Helvetica</vt:lpstr>
      <vt:lpstr>Times New Roman</vt:lpstr>
      <vt:lpstr>Wingdings 3</vt:lpstr>
      <vt:lpstr>Sector</vt:lpstr>
      <vt:lpstr>PROYECTOS ESCOLARES</vt:lpstr>
      <vt:lpstr>Lea y organice la información en el organizador gráfico. 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PROYECTOS ESCOLARES</dc:title>
  <dc:creator>MARIA PRISCILA LUZURIAGA CORONEL</dc:creator>
  <cp:lastModifiedBy>MARIA PRISCILA LUZURIAGA CORONEL</cp:lastModifiedBy>
  <cp:revision>6</cp:revision>
  <dcterms:created xsi:type="dcterms:W3CDTF">2020-10-01T23:52:01Z</dcterms:created>
  <dcterms:modified xsi:type="dcterms:W3CDTF">2020-10-03T01:55:00Z</dcterms:modified>
</cp:coreProperties>
</file>